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4" r:id="rId1"/>
  </p:sldMasterIdLst>
  <p:sldIdLst>
    <p:sldId id="342" r:id="rId2"/>
    <p:sldId id="333" r:id="rId3"/>
    <p:sldId id="343" r:id="rId4"/>
    <p:sldId id="339" r:id="rId5"/>
    <p:sldId id="340" r:id="rId6"/>
    <p:sldId id="346" r:id="rId7"/>
    <p:sldId id="341" r:id="rId8"/>
    <p:sldId id="347" r:id="rId9"/>
    <p:sldId id="350" r:id="rId10"/>
    <p:sldId id="348" r:id="rId11"/>
    <p:sldId id="349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n" initials="v" lastIdx="1" clrIdx="0">
    <p:extLst>
      <p:ext uri="{19B8F6BF-5375-455C-9EA6-DF929625EA0E}">
        <p15:presenceInfo xmlns:p15="http://schemas.microsoft.com/office/powerpoint/2012/main" userId="v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B2D9"/>
    <a:srgbClr val="769EE9"/>
    <a:srgbClr val="7DD1EB"/>
    <a:srgbClr val="BEBEBE"/>
    <a:srgbClr val="81ECEC"/>
    <a:srgbClr val="6C5DE7"/>
    <a:srgbClr val="A6A6A6"/>
    <a:srgbClr val="80E6EC"/>
    <a:srgbClr val="6C5CE7"/>
    <a:srgbClr val="738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4" autoAdjust="0"/>
    <p:restoredTop sz="86475" autoAdjust="0"/>
  </p:normalViewPr>
  <p:slideViewPr>
    <p:cSldViewPr snapToGrid="0">
      <p:cViewPr varScale="1">
        <p:scale>
          <a:sx n="67" d="100"/>
          <a:sy n="67" d="100"/>
        </p:scale>
        <p:origin x="66" y="18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9994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3655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298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3120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9545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409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0249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57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4788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873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4534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2C304-B369-4450-B865-9B52961AF398}" type="datetimeFigureOut">
              <a:rPr lang="pt-BR" smtClean="0"/>
              <a:t>10/10/2019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2182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18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6.png"/><Relationship Id="rId5" Type="http://schemas.microsoft.com/office/2007/relationships/media" Target="../media/media3.mp4"/><Relationship Id="rId10" Type="http://schemas.openxmlformats.org/officeDocument/2006/relationships/image" Target="../media/image15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B2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8AD3F224-F494-483C-B0FB-821098130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1956" y="2366755"/>
            <a:ext cx="7208088" cy="2124489"/>
          </a:xfrm>
          <a:prstGeom prst="rect">
            <a:avLst/>
          </a:prstGeom>
        </p:spPr>
      </p:pic>
      <p:pic>
        <p:nvPicPr>
          <p:cNvPr id="6" name="Imagem 5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6AB1E191-F912-454C-8521-8F6D38824AA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51359" y="-2471658"/>
            <a:ext cx="4943315" cy="4943315"/>
          </a:xfrm>
          <a:prstGeom prst="rect">
            <a:avLst/>
          </a:prstGeom>
        </p:spPr>
      </p:pic>
      <p:pic>
        <p:nvPicPr>
          <p:cNvPr id="7" name="Imagem 6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00D55DF7-B53B-43FA-A2D5-AC26F6EA462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611505" y="4277505"/>
            <a:ext cx="5160989" cy="516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3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SOLUÇÃO</a:t>
            </a:r>
          </a:p>
        </p:txBody>
      </p:sp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1" name="WhatsApp Video 2019-10-10 at 18.30.42">
            <a:hlinkClick r:id="" action="ppaction://media"/>
            <a:extLst>
              <a:ext uri="{FF2B5EF4-FFF2-40B4-BE49-F238E27FC236}">
                <a16:creationId xmlns:a16="http://schemas.microsoft.com/office/drawing/2014/main" id="{40B702B9-D79A-44C0-A709-D10B4CD8DD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02012" y="1400211"/>
            <a:ext cx="2617305" cy="4758736"/>
          </a:xfrm>
          <a:prstGeom prst="rect">
            <a:avLst/>
          </a:prstGeom>
        </p:spPr>
      </p:pic>
      <p:pic>
        <p:nvPicPr>
          <p:cNvPr id="12" name="WhatsApp Video 2019-10-10 at 18.34.07">
            <a:hlinkClick r:id="" action="ppaction://media"/>
            <a:extLst>
              <a:ext uri="{FF2B5EF4-FFF2-40B4-BE49-F238E27FC236}">
                <a16:creationId xmlns:a16="http://schemas.microsoft.com/office/drawing/2014/main" id="{8C6B6034-2236-45AD-ABB6-44A199F53FC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498092" y="1400211"/>
            <a:ext cx="2617305" cy="4758736"/>
          </a:xfrm>
          <a:prstGeom prst="rect">
            <a:avLst/>
          </a:prstGeom>
        </p:spPr>
      </p:pic>
      <p:pic>
        <p:nvPicPr>
          <p:cNvPr id="13" name="WhatsApp Video 2019-10-10 at 18.34.08">
            <a:hlinkClick r:id="" action="ppaction://media"/>
            <a:extLst>
              <a:ext uri="{FF2B5EF4-FFF2-40B4-BE49-F238E27FC236}">
                <a16:creationId xmlns:a16="http://schemas.microsoft.com/office/drawing/2014/main" id="{2CD00A5F-5A2F-4CA3-8AA7-9D251BAED79F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290252" y="1400211"/>
            <a:ext cx="2617305" cy="4758736"/>
          </a:xfrm>
          <a:prstGeom prst="rect">
            <a:avLst/>
          </a:prstGeom>
        </p:spPr>
      </p:pic>
      <p:pic>
        <p:nvPicPr>
          <p:cNvPr id="14" name="WhatsApp Video 2019-10-10 at 18.41.36">
            <a:hlinkClick r:id="" action="ppaction://media"/>
            <a:extLst>
              <a:ext uri="{FF2B5EF4-FFF2-40B4-BE49-F238E27FC236}">
                <a16:creationId xmlns:a16="http://schemas.microsoft.com/office/drawing/2014/main" id="{B6BA5F91-EB68-4FAE-A043-94EA430F2B43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394172" y="1400211"/>
            <a:ext cx="2647444" cy="481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549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8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18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10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428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05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341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558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4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SOLUÇÃO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" name="WhatsApp Video 2019-10-10 at 18.15.29">
            <a:hlinkClick r:id="" action="ppaction://media"/>
            <a:extLst>
              <a:ext uri="{FF2B5EF4-FFF2-40B4-BE49-F238E27FC236}">
                <a16:creationId xmlns:a16="http://schemas.microsoft.com/office/drawing/2014/main" id="{EB9171B0-AF96-4BFE-BD88-44F2A43C47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87348" y="1420622"/>
            <a:ext cx="2617304" cy="475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145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024" y="1401853"/>
            <a:ext cx="4989539" cy="4989539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605669" y="2798800"/>
            <a:ext cx="5645427" cy="128837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HOJE, NO BRASIL, EXISTEM</a:t>
            </a:r>
          </a:p>
          <a:p>
            <a:pPr marL="0" indent="0">
              <a:buNone/>
            </a:pP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13 MILHÕES DE DESEMPREGADOS</a:t>
            </a:r>
          </a:p>
        </p:txBody>
      </p:sp>
    </p:spTree>
    <p:extLst>
      <p:ext uri="{BB962C8B-B14F-4D97-AF65-F5344CB8AC3E}">
        <p14:creationId xmlns:p14="http://schemas.microsoft.com/office/powerpoint/2010/main" val="3485168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7A975BB-EF34-45A4-8276-4DD67A0BC8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2" y="2200363"/>
            <a:ext cx="3637860" cy="363786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4239871" y="2593010"/>
            <a:ext cx="4288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Requisitos que você tenha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38ACAAA-F6FB-4DFF-A8C8-539D9C7AE35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47" y="2718957"/>
            <a:ext cx="209773" cy="209773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86DDAA9-F8F2-45AA-93EB-C84BD18B54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46" y="3716803"/>
            <a:ext cx="209773" cy="209773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17953C2-D473-4430-AE27-5324BBFB57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46" y="4714649"/>
            <a:ext cx="209773" cy="209773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A83C456C-EC88-4194-B909-D492130C9C63}"/>
              </a:ext>
            </a:extLst>
          </p:cNvPr>
          <p:cNvSpPr txBox="1"/>
          <p:nvPr/>
        </p:nvSpPr>
        <p:spPr>
          <a:xfrm>
            <a:off x="4239871" y="3590856"/>
            <a:ext cx="4782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Relacionado com o seu perfil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991DFE1-558C-4742-8480-1337550F9EEF}"/>
              </a:ext>
            </a:extLst>
          </p:cNvPr>
          <p:cNvSpPr txBox="1"/>
          <p:nvPr/>
        </p:nvSpPr>
        <p:spPr>
          <a:xfrm>
            <a:off x="4239871" y="4588702"/>
            <a:ext cx="2965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Perto da sua casa</a:t>
            </a:r>
          </a:p>
        </p:txBody>
      </p:sp>
    </p:spTree>
    <p:extLst>
      <p:ext uri="{BB962C8B-B14F-4D97-AF65-F5344CB8AC3E}">
        <p14:creationId xmlns:p14="http://schemas.microsoft.com/office/powerpoint/2010/main" val="740577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38" y="1321627"/>
            <a:ext cx="10556858" cy="5069765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038" y="3434575"/>
            <a:ext cx="433690" cy="433690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02" y="4366911"/>
            <a:ext cx="433690" cy="433690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112" y="1634327"/>
            <a:ext cx="433690" cy="43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219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B7D73F0A-8535-4DCB-9EDE-14E6FA1734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660" y="1246848"/>
            <a:ext cx="7387995" cy="524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064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87397CD0-0397-4E06-BBBC-24ADA3296C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417" y="1207089"/>
            <a:ext cx="7103165" cy="532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824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180522" y="3241740"/>
            <a:ext cx="5830955" cy="2394191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Art. 93. A empresa com 100 ou mais empregados está obrigada a preencher de 2% a 5% dos seus cargos com beneficiários reabilitados ou pessoas portadoras de deficiência, habilitadas.</a:t>
            </a:r>
          </a:p>
        </p:txBody>
      </p:sp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83B4AEAF-D6AD-4A77-8038-AA19ADECD4C9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67354A2-0A39-491E-83F9-31E059F7C65F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pic>
        <p:nvPicPr>
          <p:cNvPr id="7" name="Imagem 6" descr="Uma imagem contendo desenho&#10;&#10;Descrição gerada automaticamente">
            <a:extLst>
              <a:ext uri="{FF2B5EF4-FFF2-40B4-BE49-F238E27FC236}">
                <a16:creationId xmlns:a16="http://schemas.microsoft.com/office/drawing/2014/main" id="{B797B812-1AED-4EA5-80D5-82050207A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059" y="1766124"/>
            <a:ext cx="1170016" cy="117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289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B2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8AD3F224-F494-483C-B0FB-821098130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1956" y="2366755"/>
            <a:ext cx="7208088" cy="2124489"/>
          </a:xfrm>
          <a:prstGeom prst="rect">
            <a:avLst/>
          </a:prstGeom>
        </p:spPr>
      </p:pic>
      <p:pic>
        <p:nvPicPr>
          <p:cNvPr id="6" name="Imagem 5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6AB1E191-F912-454C-8521-8F6D38824AA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51359" y="-2471658"/>
            <a:ext cx="4943315" cy="4943315"/>
          </a:xfrm>
          <a:prstGeom prst="rect">
            <a:avLst/>
          </a:prstGeom>
        </p:spPr>
      </p:pic>
      <p:pic>
        <p:nvPicPr>
          <p:cNvPr id="7" name="Imagem 6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00D55DF7-B53B-43FA-A2D5-AC26F6EA462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611505" y="4277505"/>
            <a:ext cx="5160989" cy="516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2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SOLUÇÃO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19019A-38C4-4647-B76F-A5398BB3BA03}"/>
              </a:ext>
            </a:extLst>
          </p:cNvPr>
          <p:cNvSpPr/>
          <p:nvPr/>
        </p:nvSpPr>
        <p:spPr>
          <a:xfrm>
            <a:off x="1271588" y="1814513"/>
            <a:ext cx="9972675" cy="44005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94E69BF-F083-4951-A2C3-7333ED1E049C}"/>
              </a:ext>
            </a:extLst>
          </p:cNvPr>
          <p:cNvSpPr/>
          <p:nvPr/>
        </p:nvSpPr>
        <p:spPr>
          <a:xfrm>
            <a:off x="1271588" y="1814513"/>
            <a:ext cx="114300" cy="4400550"/>
          </a:xfrm>
          <a:prstGeom prst="rect">
            <a:avLst/>
          </a:prstGeom>
          <a:solidFill>
            <a:srgbClr val="04B2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ED61D1F-CFEF-49A6-A9EB-932D77546F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241" y="1937288"/>
            <a:ext cx="3497002" cy="4155000"/>
          </a:xfrm>
          <a:prstGeom prst="rect">
            <a:avLst/>
          </a:prstGeom>
        </p:spPr>
      </p:pic>
      <p:pic>
        <p:nvPicPr>
          <p:cNvPr id="11" name="Imagem 10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4304A55C-91D9-4AB3-B421-8FC8ECA61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588" y="1937288"/>
            <a:ext cx="3416171" cy="415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117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7640</TotalTime>
  <Words>67</Words>
  <Application>Microsoft Office PowerPoint</Application>
  <PresentationFormat>Widescreen</PresentationFormat>
  <Paragraphs>15</Paragraphs>
  <Slides>11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Agency FB</vt:lpstr>
      <vt:lpstr>Arial</vt:lpstr>
      <vt:lpstr>Calibri</vt:lpstr>
      <vt:lpstr>Calibri Light</vt:lpstr>
      <vt:lpstr>Lemon/Milk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Maria Geni</dc:creator>
  <cp:lastModifiedBy>Nessa Marques</cp:lastModifiedBy>
  <cp:revision>297</cp:revision>
  <dcterms:created xsi:type="dcterms:W3CDTF">2018-03-18T18:28:46Z</dcterms:created>
  <dcterms:modified xsi:type="dcterms:W3CDTF">2019-10-10T22:44:08Z</dcterms:modified>
</cp:coreProperties>
</file>